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E943D30-0D22-470D-831D-C7B7C835A6F7}" type="datetimeFigureOut">
              <a:rPr lang="ru-RU" smtClean="0"/>
              <a:t>10.02.2009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EDB7A99-23FB-4724-B28F-67402C86A42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rtrait" TargetMode="External"/><Relationship Id="rId2" Type="http://schemas.openxmlformats.org/officeDocument/2006/relationships/hyperlink" Target="http://en.wikipedia.org/wiki/Pain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George_III_of_the_United_Kingdom" TargetMode="External"/><Relationship Id="rId4" Type="http://schemas.openxmlformats.org/officeDocument/2006/relationships/hyperlink" Target="http://en.wikipedia.org/wiki/Royal_Academ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Devon" TargetMode="External"/><Relationship Id="rId2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Plympt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nslate.ru/Default.aspx/Site?direction=er&amp;template=General&amp;autotranslate=on&amp;transliterate=&amp;flw=1&amp;showvariants=&amp;sourceURL=http://en.wikipedia.org/w/index.php%3Ftitle=Zachariah_Mudge_%28theologian%29%26action=edit%26redlink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David_Garrick" TargetMode="External"/><Relationship Id="rId3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Samuel_Johnson" TargetMode="External"/><Relationship Id="rId7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Henry_Thrale" TargetMode="External"/><Relationship Id="rId2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Thomas_Hud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Giuseppe_Baretti" TargetMode="External"/><Relationship Id="rId5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Edmund_Burke" TargetMode="External"/><Relationship Id="rId10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The_Club_%28dining_club%29" TargetMode="External"/><Relationship Id="rId4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Oliver_Goldsmith" TargetMode="External"/><Relationship Id="rId9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Angelica_Kauffman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James_Boswell" TargetMode="External"/><Relationship Id="rId2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Thomas_Gainsboroug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t._Paul%27s_Cathedral" TargetMode="External"/><Relationship Id="rId5" Type="http://schemas.openxmlformats.org/officeDocument/2006/relationships/hyperlink" Target="http://en.wikipedia.org/wiki/Leicester_Fields" TargetMode="External"/><Relationship Id="rId4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Life_of_Samuel_Johns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ranslate.ru/Default.aspx/Site?direction=er&amp;template=General&amp;autotranslate=on&amp;transliterate=&amp;flw=1&amp;showvariants=&amp;sourceURL=http://commons.wikimedia.org/wiki/Category:Robert_Clive,_1st_Baron_Cliv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ranslate.ru/Default.aspx/Site?direction=er&amp;template=General&amp;autotranslate=on&amp;transliterate=&amp;flw=1&amp;showvariants=&amp;sourceURL=http://en.wikipedia.org/wiki/Joshua_Reynold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Joshua Reynolds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1785 </a:t>
            </a:r>
            <a:r>
              <a:rPr lang="en-US" dirty="0" err="1" smtClean="0"/>
              <a:t>Rejnolds</a:t>
            </a:r>
            <a:r>
              <a:rPr lang="en-US" dirty="0" smtClean="0"/>
              <a:t> has received the order for a historical picture from Russian empress Catherine II. The</a:t>
            </a:r>
            <a:r>
              <a:rPr lang="ru-RU" dirty="0" smtClean="0"/>
              <a:t> </a:t>
            </a:r>
            <a:r>
              <a:rPr lang="ru-RU" dirty="0" err="1" smtClean="0"/>
              <a:t>plot</a:t>
            </a:r>
            <a:r>
              <a:rPr lang="ru-RU" dirty="0" smtClean="0"/>
              <a:t> </a:t>
            </a:r>
            <a:r>
              <a:rPr lang="ru-RU" dirty="0" err="1" smtClean="0"/>
              <a:t>choice</a:t>
            </a:r>
            <a:r>
              <a:rPr lang="ru-RU" dirty="0" smtClean="0"/>
              <a:t>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been</a:t>
            </a:r>
            <a:r>
              <a:rPr lang="ru-RU" dirty="0" smtClean="0"/>
              <a:t> </a:t>
            </a:r>
            <a:r>
              <a:rPr lang="ru-RU" dirty="0" err="1" smtClean="0"/>
              <a:t>given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artist</a:t>
            </a:r>
            <a:r>
              <a:rPr lang="ru-RU" dirty="0" smtClean="0"/>
              <a:t>. </a:t>
            </a:r>
            <a:r>
              <a:rPr lang="ru-RU" dirty="0" err="1" smtClean="0"/>
              <a:t>Рейнолдс</a:t>
            </a:r>
            <a:r>
              <a:rPr lang="en-US" dirty="0" smtClean="0"/>
              <a:t> took a plot from an antique myth.</a:t>
            </a:r>
            <a:r>
              <a:rPr lang="ru-RU" dirty="0" smtClean="0"/>
              <a:t> Геракл</a:t>
            </a:r>
            <a:r>
              <a:rPr lang="en-US" dirty="0" smtClean="0"/>
              <a:t> was son </a:t>
            </a:r>
            <a:r>
              <a:rPr lang="en-US" dirty="0" err="1" smtClean="0"/>
              <a:t>Zevsa</a:t>
            </a:r>
            <a:r>
              <a:rPr lang="en-US" dirty="0" smtClean="0"/>
              <a:t> and tsarinas </a:t>
            </a:r>
            <a:r>
              <a:rPr lang="en-US" dirty="0" err="1" smtClean="0"/>
              <a:t>Alkmeny</a:t>
            </a:r>
            <a:r>
              <a:rPr lang="en-US" dirty="0" smtClean="0"/>
              <a:t>.</a:t>
            </a:r>
            <a:r>
              <a:rPr lang="ru-RU" dirty="0" smtClean="0"/>
              <a:t> Гера</a:t>
            </a:r>
            <a:r>
              <a:rPr lang="en-US" dirty="0" smtClean="0"/>
              <a:t>, wife </a:t>
            </a:r>
            <a:r>
              <a:rPr lang="en-US" dirty="0" err="1" smtClean="0"/>
              <a:t>Zevsa</a:t>
            </a:r>
            <a:r>
              <a:rPr lang="en-US" dirty="0" smtClean="0"/>
              <a:t>, hated </a:t>
            </a:r>
            <a:r>
              <a:rPr lang="en-US" dirty="0" err="1" smtClean="0"/>
              <a:t>Gerakla</a:t>
            </a:r>
            <a:r>
              <a:rPr lang="en-US" dirty="0" smtClean="0"/>
              <a:t> and has started to pursue it since first day of a life.</a:t>
            </a:r>
            <a:r>
              <a:rPr lang="ru-RU" dirty="0" smtClean="0"/>
              <a:t> </a:t>
            </a:r>
            <a:r>
              <a:rPr lang="ru-RU" dirty="0" err="1" smtClean="0"/>
              <a:t>Having</a:t>
            </a:r>
            <a:r>
              <a:rPr lang="ru-RU" dirty="0" smtClean="0"/>
              <a:t> </a:t>
            </a:r>
            <a:r>
              <a:rPr lang="ru-RU" dirty="0" err="1" smtClean="0"/>
              <a:t>learnt</a:t>
            </a:r>
            <a:r>
              <a:rPr lang="ru-RU" dirty="0" smtClean="0"/>
              <a:t> </a:t>
            </a:r>
            <a:r>
              <a:rPr lang="ru-RU" dirty="0" err="1" smtClean="0"/>
              <a:t>that</a:t>
            </a:r>
            <a:r>
              <a:rPr lang="ru-RU" dirty="0" smtClean="0"/>
              <a:t> </a:t>
            </a:r>
            <a:r>
              <a:rPr lang="ru-RU" dirty="0" err="1" smtClean="0"/>
              <a:t>Gerakl</a:t>
            </a:r>
            <a:r>
              <a:rPr lang="ru-RU" dirty="0" smtClean="0"/>
              <a:t> </a:t>
            </a:r>
            <a:r>
              <a:rPr lang="ru-RU" dirty="0" err="1" smtClean="0"/>
              <a:t>was</a:t>
            </a:r>
            <a:r>
              <a:rPr lang="ru-RU" dirty="0" smtClean="0"/>
              <a:t> </a:t>
            </a:r>
            <a:r>
              <a:rPr lang="ru-RU" dirty="0" err="1" smtClean="0"/>
              <a:t>born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lies</a:t>
            </a:r>
            <a:r>
              <a:rPr lang="ru-RU" dirty="0" smtClean="0"/>
              <a:t>, </a:t>
            </a:r>
            <a:r>
              <a:rPr lang="ru-RU" dirty="0" err="1" smtClean="0"/>
              <a:t>wrapped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diapers</a:t>
            </a:r>
            <a:r>
              <a:rPr lang="ru-RU" dirty="0" smtClean="0"/>
              <a:t>, </a:t>
            </a:r>
            <a:r>
              <a:rPr lang="ru-RU" dirty="0" err="1" smtClean="0"/>
              <a:t>with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brother</a:t>
            </a:r>
            <a:r>
              <a:rPr lang="ru-RU" dirty="0" smtClean="0"/>
              <a:t> </a:t>
            </a:r>
            <a:r>
              <a:rPr lang="ru-RU" dirty="0" err="1" smtClean="0"/>
              <a:t>Ifiklom</a:t>
            </a:r>
            <a:r>
              <a:rPr lang="ru-RU" dirty="0" smtClean="0"/>
              <a:t>, </a:t>
            </a:r>
            <a:r>
              <a:rPr lang="ru-RU" dirty="0" err="1" smtClean="0"/>
              <a:t>Gera</a:t>
            </a:r>
            <a:r>
              <a:rPr lang="ru-RU" dirty="0" smtClean="0"/>
              <a:t>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sent</a:t>
            </a:r>
            <a:r>
              <a:rPr lang="ru-RU" dirty="0" smtClean="0"/>
              <a:t> </a:t>
            </a:r>
            <a:r>
              <a:rPr lang="ru-RU" dirty="0" err="1" smtClean="0"/>
              <a:t>two</a:t>
            </a:r>
            <a:r>
              <a:rPr lang="ru-RU" dirty="0" smtClean="0"/>
              <a:t> </a:t>
            </a:r>
            <a:r>
              <a:rPr lang="ru-RU" dirty="0" err="1" smtClean="0"/>
              <a:t>enormous</a:t>
            </a:r>
            <a:r>
              <a:rPr lang="ru-RU" dirty="0" smtClean="0"/>
              <a:t> </a:t>
            </a:r>
            <a:r>
              <a:rPr lang="ru-RU" dirty="0" err="1" smtClean="0"/>
              <a:t>snakes</a:t>
            </a:r>
            <a:r>
              <a:rPr lang="ru-RU" dirty="0" smtClean="0"/>
              <a:t> </a:t>
            </a:r>
            <a:r>
              <a:rPr lang="ru-RU" dirty="0" err="1" smtClean="0"/>
              <a:t>that</a:t>
            </a:r>
            <a:r>
              <a:rPr lang="ru-RU" dirty="0" smtClean="0"/>
              <a:t> </a:t>
            </a:r>
            <a:r>
              <a:rPr lang="ru-RU" dirty="0" err="1" smtClean="0"/>
              <a:t>they</a:t>
            </a:r>
            <a:r>
              <a:rPr lang="ru-RU" dirty="0" smtClean="0"/>
              <a:t> </a:t>
            </a:r>
            <a:r>
              <a:rPr lang="ru-RU" dirty="0" err="1" smtClean="0"/>
              <a:t>have</a:t>
            </a:r>
            <a:r>
              <a:rPr lang="ru-RU" dirty="0" smtClean="0"/>
              <a:t> </a:t>
            </a:r>
            <a:r>
              <a:rPr lang="ru-RU" dirty="0" err="1" smtClean="0"/>
              <a:t>strangled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newborn</a:t>
            </a:r>
            <a:r>
              <a:rPr lang="ru-RU" dirty="0" smtClean="0"/>
              <a:t> </a:t>
            </a:r>
            <a:r>
              <a:rPr lang="ru-RU" dirty="0" err="1" smtClean="0"/>
              <a:t>hero</a:t>
            </a:r>
            <a:r>
              <a:rPr lang="ru-RU" dirty="0" smtClean="0"/>
              <a:t>. </a:t>
            </a:r>
            <a:r>
              <a:rPr lang="ru-RU" dirty="0" err="1" smtClean="0"/>
              <a:t>But</a:t>
            </a:r>
            <a:r>
              <a:rPr lang="ru-RU" dirty="0" smtClean="0"/>
              <a:t> </a:t>
            </a:r>
            <a:r>
              <a:rPr lang="ru-RU" dirty="0" err="1" smtClean="0"/>
              <a:t>baby</a:t>
            </a:r>
            <a:r>
              <a:rPr lang="ru-RU" dirty="0" smtClean="0"/>
              <a:t> </a:t>
            </a:r>
            <a:r>
              <a:rPr lang="ru-RU" dirty="0" err="1" smtClean="0"/>
              <a:t>Gerakl</a:t>
            </a:r>
            <a:r>
              <a:rPr lang="ru-RU" dirty="0" smtClean="0"/>
              <a:t>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woken</a:t>
            </a:r>
            <a:r>
              <a:rPr lang="ru-RU" dirty="0" smtClean="0"/>
              <a:t> </a:t>
            </a:r>
            <a:r>
              <a:rPr lang="ru-RU" dirty="0" err="1" smtClean="0"/>
              <a:t>up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, </a:t>
            </a:r>
            <a:r>
              <a:rPr lang="ru-RU" dirty="0" err="1" smtClean="0"/>
              <a:t>having</a:t>
            </a:r>
            <a:r>
              <a:rPr lang="ru-RU" dirty="0" smtClean="0"/>
              <a:t> </a:t>
            </a:r>
            <a:r>
              <a:rPr lang="ru-RU" dirty="0" err="1" smtClean="0"/>
              <a:t>seen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dragon</a:t>
            </a:r>
            <a:r>
              <a:rPr lang="ru-RU" dirty="0" smtClean="0"/>
              <a:t>,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seized</a:t>
            </a:r>
            <a:r>
              <a:rPr lang="ru-RU" dirty="0" smtClean="0"/>
              <a:t> </a:t>
            </a:r>
            <a:r>
              <a:rPr lang="ru-RU" dirty="0" err="1" smtClean="0"/>
              <a:t>them</a:t>
            </a:r>
            <a:r>
              <a:rPr lang="ru-RU" dirty="0" smtClean="0"/>
              <a:t> </a:t>
            </a:r>
            <a:r>
              <a:rPr lang="ru-RU" dirty="0" err="1" smtClean="0"/>
              <a:t>by</a:t>
            </a:r>
            <a:r>
              <a:rPr lang="ru-RU" dirty="0" smtClean="0"/>
              <a:t> </a:t>
            </a:r>
            <a:r>
              <a:rPr lang="ru-RU" dirty="0" err="1" smtClean="0"/>
              <a:t>necks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strangled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small</a:t>
            </a:r>
            <a:r>
              <a:rPr lang="ru-RU" dirty="0" smtClean="0"/>
              <a:t> </a:t>
            </a:r>
            <a:r>
              <a:rPr lang="ru-RU" dirty="0" err="1" smtClean="0"/>
              <a:t>handles</a:t>
            </a:r>
            <a:r>
              <a:rPr lang="ru-RU" dirty="0" smtClean="0"/>
              <a:t>.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this</a:t>
            </a:r>
            <a:r>
              <a:rPr lang="ru-RU" dirty="0" smtClean="0"/>
              <a:t> </a:t>
            </a:r>
            <a:r>
              <a:rPr lang="ru-RU" dirty="0" err="1" smtClean="0"/>
              <a:t>plot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Rejnolds</a:t>
            </a:r>
            <a:r>
              <a:rPr lang="ru-RU" dirty="0" smtClean="0"/>
              <a:t>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seen</a:t>
            </a:r>
            <a:r>
              <a:rPr lang="ru-RU" dirty="0" smtClean="0"/>
              <a:t> </a:t>
            </a:r>
            <a:r>
              <a:rPr lang="ru-RU" dirty="0" err="1" smtClean="0"/>
              <a:t>similarity</a:t>
            </a:r>
            <a:r>
              <a:rPr lang="ru-RU" dirty="0" smtClean="0"/>
              <a:t> «</a:t>
            </a:r>
            <a:r>
              <a:rPr lang="ru-RU" dirty="0" err="1" smtClean="0"/>
              <a:t>from</a:t>
            </a:r>
            <a:r>
              <a:rPr lang="ru-RU" dirty="0" smtClean="0"/>
              <a:t> </a:t>
            </a:r>
            <a:r>
              <a:rPr lang="ru-RU" dirty="0" err="1" smtClean="0"/>
              <a:t>not</a:t>
            </a:r>
            <a:r>
              <a:rPr lang="ru-RU" dirty="0" smtClean="0"/>
              <a:t> </a:t>
            </a:r>
            <a:r>
              <a:rPr lang="ru-RU" dirty="0" err="1" smtClean="0"/>
              <a:t>nursery</a:t>
            </a:r>
            <a:r>
              <a:rPr lang="ru-RU" dirty="0" smtClean="0"/>
              <a:t>, </a:t>
            </a:r>
            <a:r>
              <a:rPr lang="ru-RU" dirty="0" err="1" smtClean="0"/>
              <a:t>but</a:t>
            </a:r>
            <a:r>
              <a:rPr lang="ru-RU" dirty="0" smtClean="0"/>
              <a:t> </a:t>
            </a:r>
            <a:r>
              <a:rPr lang="ru-RU" dirty="0" err="1" smtClean="0"/>
              <a:t>so</a:t>
            </a:r>
            <a:r>
              <a:rPr lang="ru-RU" dirty="0" smtClean="0"/>
              <a:t> </a:t>
            </a:r>
            <a:r>
              <a:rPr lang="ru-RU" dirty="0" err="1" smtClean="0"/>
              <a:t>known</a:t>
            </a:r>
            <a:r>
              <a:rPr lang="ru-RU" dirty="0" smtClean="0"/>
              <a:t> </a:t>
            </a:r>
            <a:r>
              <a:rPr lang="ru-RU" dirty="0" err="1" smtClean="0"/>
              <a:t>power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Russian</a:t>
            </a:r>
            <a:r>
              <a:rPr lang="ru-RU" dirty="0" smtClean="0"/>
              <a:t> </a:t>
            </a:r>
            <a:r>
              <a:rPr lang="ru-RU" dirty="0" err="1" smtClean="0"/>
              <a:t>empire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40" i="1" dirty="0" smtClean="0">
                <a:solidFill>
                  <a:schemeClr val="tx1">
                    <a:lumMod val="85000"/>
                  </a:schemeClr>
                </a:solidFill>
              </a:rPr>
              <a:t>Sir Joshua Reynolds </a:t>
            </a:r>
            <a:r>
              <a:rPr lang="ru-RU" sz="2740" i="1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ru-RU" sz="2740" i="1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sz="274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740" i="1" dirty="0" smtClean="0">
                <a:solidFill>
                  <a:schemeClr val="tx1">
                    <a:lumMod val="85000"/>
                  </a:schemeClr>
                </a:solidFill>
              </a:rPr>
              <a:t>(16 July 1723 – 23 February 1792) </a:t>
            </a:r>
            <a:endParaRPr lang="ru-RU" sz="274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Sir Joshua Reynolds </a:t>
            </a:r>
            <a:r>
              <a:rPr lang="ru-RU" sz="259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was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an important and influential 18th century English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  <a:hlinkClick r:id="rId2" tooltip="Painting"/>
              </a:rPr>
              <a:t>painter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specializing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in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  <a:hlinkClick r:id="rId3" tooltip="Portrait"/>
              </a:rPr>
              <a:t>portraits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 and promoting the "Grand Style" in painting which depended on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idealization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of the imperfect. He was one of the founders and first President of the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  <a:hlinkClick r:id="rId4" tooltip="Royal Academy"/>
              </a:rPr>
              <a:t>Royal Academy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  <a:hlinkClick r:id="rId5" tooltip="George III of the United Kingdom"/>
              </a:rPr>
              <a:t>George III</a:t>
            </a:r>
            <a:r>
              <a:rPr lang="en-US" sz="2590" i="1" dirty="0" smtClean="0">
                <a:solidFill>
                  <a:schemeClr val="tx1">
                    <a:lumMod val="85000"/>
                  </a:schemeClr>
                </a:solidFill>
              </a:rPr>
              <a:t> appreciated his merits and knighted him in 1769.</a:t>
            </a:r>
            <a:endParaRPr lang="ru-RU" sz="2590" i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Reynolds</a:t>
            </a:r>
            <a:r>
              <a:rPr lang="ru-RU" i="1" dirty="0" smtClean="0"/>
              <a:t> </a:t>
            </a:r>
            <a:r>
              <a:rPr lang="ru-RU" i="1" dirty="0" err="1" smtClean="0"/>
              <a:t>was</a:t>
            </a:r>
            <a:r>
              <a:rPr lang="ru-RU" i="1" dirty="0" smtClean="0"/>
              <a:t> </a:t>
            </a:r>
            <a:r>
              <a:rPr lang="ru-RU" i="1" dirty="0" err="1" smtClean="0"/>
              <a:t>born</a:t>
            </a:r>
            <a:r>
              <a:rPr lang="ru-RU" i="1" dirty="0" smtClean="0"/>
              <a:t> </a:t>
            </a:r>
            <a:r>
              <a:rPr lang="ru-RU" i="1" dirty="0" err="1" smtClean="0"/>
              <a:t>in</a:t>
            </a:r>
            <a:r>
              <a:rPr lang="ru-RU" i="1" dirty="0" smtClean="0"/>
              <a:t> </a:t>
            </a:r>
            <a:r>
              <a:rPr lang="ru-RU" i="1" dirty="0" err="1" smtClean="0">
                <a:hlinkClick r:id="rId2" tooltip="Plympton"/>
              </a:rPr>
              <a:t>Plympton</a:t>
            </a:r>
            <a:r>
              <a:rPr lang="ru-RU" i="1" dirty="0" smtClean="0"/>
              <a:t>, </a:t>
            </a:r>
            <a:r>
              <a:rPr lang="ru-RU" i="1" dirty="0" err="1" smtClean="0">
                <a:hlinkClick r:id="rId3" tooltip="Devon"/>
              </a:rPr>
              <a:t>Devon</a:t>
            </a:r>
            <a:r>
              <a:rPr lang="ru-RU" i="1" dirty="0" smtClean="0"/>
              <a:t>, </a:t>
            </a:r>
            <a:r>
              <a:rPr lang="ru-RU" i="1" dirty="0" err="1" smtClean="0"/>
              <a:t>on</a:t>
            </a:r>
            <a:r>
              <a:rPr lang="ru-RU" i="1" dirty="0" smtClean="0"/>
              <a:t> 16 </a:t>
            </a:r>
            <a:r>
              <a:rPr lang="ru-RU" i="1" dirty="0" err="1" smtClean="0"/>
              <a:t>July</a:t>
            </a:r>
            <a:r>
              <a:rPr lang="ru-RU" i="1" dirty="0" smtClean="0"/>
              <a:t> 1723. </a:t>
            </a:r>
            <a:r>
              <a:rPr lang="en-US" i="1" dirty="0" smtClean="0"/>
              <a:t>As one of eleven children, and the son of the village school-master, Reynolds was restricted to a formal education provided by his father.</a:t>
            </a:r>
            <a:r>
              <a:rPr lang="ru-RU" i="1" dirty="0" smtClean="0"/>
              <a:t> </a:t>
            </a:r>
            <a:r>
              <a:rPr lang="ru-RU" i="1" dirty="0" err="1" smtClean="0"/>
              <a:t>He</a:t>
            </a:r>
            <a:r>
              <a:rPr lang="ru-RU" i="1" dirty="0" smtClean="0"/>
              <a:t> </a:t>
            </a:r>
            <a:r>
              <a:rPr lang="ru-RU" i="1" dirty="0" err="1" smtClean="0"/>
              <a:t>exhibited</a:t>
            </a:r>
            <a:r>
              <a:rPr lang="ru-RU" i="1" dirty="0" smtClean="0"/>
              <a:t> </a:t>
            </a:r>
            <a:r>
              <a:rPr lang="ru-RU" i="1" dirty="0" err="1" smtClean="0"/>
              <a:t>a</a:t>
            </a:r>
            <a:r>
              <a:rPr lang="ru-RU" i="1" dirty="0" smtClean="0"/>
              <a:t> </a:t>
            </a:r>
            <a:r>
              <a:rPr lang="ru-RU" i="1" dirty="0" err="1" smtClean="0"/>
              <a:t>natural</a:t>
            </a:r>
            <a:r>
              <a:rPr lang="ru-RU" i="1" dirty="0" smtClean="0"/>
              <a:t> </a:t>
            </a:r>
            <a:r>
              <a:rPr lang="ru-RU" i="1" dirty="0" err="1" smtClean="0"/>
              <a:t>curiosity</a:t>
            </a:r>
            <a:r>
              <a:rPr lang="ru-RU" i="1" dirty="0" smtClean="0"/>
              <a:t> </a:t>
            </a:r>
            <a:r>
              <a:rPr lang="ru-RU" i="1" dirty="0" err="1" smtClean="0"/>
              <a:t>and</a:t>
            </a:r>
            <a:r>
              <a:rPr lang="ru-RU" i="1" dirty="0" smtClean="0"/>
              <a:t>, </a:t>
            </a:r>
            <a:r>
              <a:rPr lang="ru-RU" i="1" dirty="0" err="1" smtClean="0"/>
              <a:t>as</a:t>
            </a:r>
            <a:r>
              <a:rPr lang="ru-RU" i="1" dirty="0" smtClean="0"/>
              <a:t> </a:t>
            </a:r>
            <a:r>
              <a:rPr lang="ru-RU" i="1" dirty="0" err="1" smtClean="0"/>
              <a:t>a</a:t>
            </a:r>
            <a:r>
              <a:rPr lang="ru-RU" i="1" dirty="0" smtClean="0"/>
              <a:t> </a:t>
            </a:r>
            <a:r>
              <a:rPr lang="ru-RU" i="1" dirty="0" err="1" smtClean="0"/>
              <a:t>boy</a:t>
            </a:r>
            <a:r>
              <a:rPr lang="ru-RU" i="1" dirty="0" smtClean="0"/>
              <a:t>, </a:t>
            </a:r>
            <a:r>
              <a:rPr lang="ru-RU" i="1" dirty="0" err="1" smtClean="0"/>
              <a:t>came</a:t>
            </a:r>
            <a:r>
              <a:rPr lang="ru-RU" i="1" dirty="0" smtClean="0"/>
              <a:t> </a:t>
            </a:r>
            <a:r>
              <a:rPr lang="ru-RU" i="1" dirty="0" err="1" smtClean="0"/>
              <a:t>under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/>
              <a:t>influence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en-US" i="1" dirty="0" smtClean="0">
                <a:hlinkClick r:id="rId4" tooltip="Zachariah Mudge (theologian) (page does not exist)"/>
              </a:rPr>
              <a:t>Zachariah </a:t>
            </a:r>
            <a:r>
              <a:rPr lang="en-US" i="1" dirty="0" err="1" smtClean="0">
                <a:hlinkClick r:id="rId4" tooltip="Zachariah Mudge (theologian) (page does not exist)"/>
              </a:rPr>
              <a:t>Mudge</a:t>
            </a:r>
            <a:r>
              <a:rPr lang="en-US" i="1" dirty="0" smtClean="0"/>
              <a:t>, whose </a:t>
            </a:r>
            <a:r>
              <a:rPr lang="en-US" i="1" dirty="0" smtClean="0"/>
              <a:t>Pleonastic </a:t>
            </a:r>
            <a:r>
              <a:rPr lang="en-US" i="1" dirty="0" smtClean="0"/>
              <a:t>philosophy stayed with him all his life.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.</a:t>
            </a:r>
            <a:r>
              <a:rPr lang="ru-RU" i="1" dirty="0" err="1" smtClean="0"/>
              <a:t>Showing</a:t>
            </a:r>
            <a:r>
              <a:rPr lang="ru-RU" i="1" dirty="0" smtClean="0"/>
              <a:t> </a:t>
            </a:r>
            <a:r>
              <a:rPr lang="ru-RU" i="1" dirty="0" err="1" smtClean="0"/>
              <a:t>an</a:t>
            </a:r>
            <a:r>
              <a:rPr lang="ru-RU" i="1" dirty="0" smtClean="0"/>
              <a:t> </a:t>
            </a:r>
            <a:r>
              <a:rPr lang="ru-RU" i="1" dirty="0" err="1" smtClean="0"/>
              <a:t>early</a:t>
            </a:r>
            <a:r>
              <a:rPr lang="ru-RU" i="1" dirty="0" smtClean="0"/>
              <a:t> </a:t>
            </a:r>
            <a:r>
              <a:rPr lang="ru-RU" i="1" dirty="0" err="1" smtClean="0"/>
              <a:t>interest</a:t>
            </a:r>
            <a:r>
              <a:rPr lang="ru-RU" i="1" dirty="0" smtClean="0"/>
              <a:t> </a:t>
            </a:r>
            <a:r>
              <a:rPr lang="ru-RU" i="1" dirty="0" err="1" smtClean="0"/>
              <a:t>in</a:t>
            </a:r>
            <a:r>
              <a:rPr lang="ru-RU" i="1" dirty="0" smtClean="0"/>
              <a:t> </a:t>
            </a:r>
            <a:r>
              <a:rPr lang="ru-RU" i="1" dirty="0" err="1" smtClean="0"/>
              <a:t>art</a:t>
            </a:r>
            <a:r>
              <a:rPr lang="ru-RU" i="1" dirty="0" smtClean="0"/>
              <a:t>, </a:t>
            </a:r>
            <a:r>
              <a:rPr lang="ru-RU" i="1" dirty="0" err="1" smtClean="0"/>
              <a:t>Reynolds</a:t>
            </a:r>
            <a:r>
              <a:rPr lang="ru-RU" i="1" dirty="0" smtClean="0"/>
              <a:t> </a:t>
            </a:r>
            <a:r>
              <a:rPr lang="ru-RU" i="1" dirty="0" err="1" smtClean="0"/>
              <a:t>was</a:t>
            </a:r>
            <a:r>
              <a:rPr lang="ru-RU" i="1" dirty="0" smtClean="0"/>
              <a:t> </a:t>
            </a:r>
            <a:r>
              <a:rPr lang="ru-RU" i="1" dirty="0" err="1" smtClean="0"/>
              <a:t>apprenticed</a:t>
            </a:r>
            <a:r>
              <a:rPr lang="ru-RU" i="1" dirty="0" smtClean="0"/>
              <a:t> </a:t>
            </a:r>
            <a:r>
              <a:rPr lang="ru-RU" i="1" dirty="0" err="1" smtClean="0"/>
              <a:t>in</a:t>
            </a:r>
            <a:r>
              <a:rPr lang="ru-RU" i="1" dirty="0" smtClean="0"/>
              <a:t> 1740 </a:t>
            </a:r>
            <a:r>
              <a:rPr lang="ru-RU" i="1" dirty="0" err="1" smtClean="0"/>
              <a:t>to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/>
              <a:t>fashionable</a:t>
            </a:r>
            <a:r>
              <a:rPr lang="ru-RU" i="1" dirty="0" smtClean="0"/>
              <a:t> </a:t>
            </a:r>
            <a:r>
              <a:rPr lang="ru-RU" i="1" dirty="0" err="1" smtClean="0"/>
              <a:t>portrait</a:t>
            </a:r>
            <a:r>
              <a:rPr lang="ru-RU" i="1" dirty="0" smtClean="0"/>
              <a:t> </a:t>
            </a:r>
            <a:r>
              <a:rPr lang="ru-RU" i="1" dirty="0" err="1" smtClean="0">
                <a:hlinkClick r:id="rId2" tooltip="Thomas Hudson"/>
              </a:rPr>
              <a:t>painter</a:t>
            </a:r>
            <a:r>
              <a:rPr lang="ru-RU" i="1" dirty="0" smtClean="0">
                <a:hlinkClick r:id="rId2" tooltip="Thomas Hudson"/>
              </a:rPr>
              <a:t> </a:t>
            </a:r>
            <a:r>
              <a:rPr lang="ru-RU" i="1" dirty="0" err="1" smtClean="0">
                <a:hlinkClick r:id="rId2" tooltip="Thomas Hudson"/>
              </a:rPr>
              <a:t>Thomas</a:t>
            </a:r>
            <a:r>
              <a:rPr lang="ru-RU" i="1" dirty="0" smtClean="0">
                <a:hlinkClick r:id="rId2" tooltip="Thomas Hudson"/>
              </a:rPr>
              <a:t> </a:t>
            </a:r>
            <a:r>
              <a:rPr lang="ru-RU" i="1" dirty="0" err="1" smtClean="0">
                <a:hlinkClick r:id="rId2" tooltip="Thomas Hudson"/>
              </a:rPr>
              <a:t>Hudson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. </a:t>
            </a:r>
            <a:r>
              <a:rPr lang="en-US" i="1" dirty="0" smtClean="0"/>
              <a:t>He was both gregarious and keenly intellectual, with a great number of friends from London's intelligentsia, numbered amongst whom were </a:t>
            </a:r>
            <a:r>
              <a:rPr lang="en-US" i="1" dirty="0" smtClean="0">
                <a:hlinkClick r:id="rId3" tooltip="Samuel Johnson"/>
              </a:rPr>
              <a:t>Dr Samuel Johnson</a:t>
            </a:r>
            <a:r>
              <a:rPr lang="en-US" i="1" dirty="0" smtClean="0"/>
              <a:t>, </a:t>
            </a:r>
            <a:r>
              <a:rPr lang="en-US" i="1" dirty="0" smtClean="0">
                <a:hlinkClick r:id="rId4" tooltip="Oliver Goldsmith"/>
              </a:rPr>
              <a:t>Oliver Goldsmith</a:t>
            </a:r>
            <a:r>
              <a:rPr lang="en-US" i="1" dirty="0" smtClean="0"/>
              <a:t>, </a:t>
            </a:r>
            <a:r>
              <a:rPr lang="en-US" i="1" dirty="0" smtClean="0">
                <a:hlinkClick r:id="rId5" tooltip="Edmund Burke"/>
              </a:rPr>
              <a:t>Edmund Burke</a:t>
            </a:r>
            <a:r>
              <a:rPr lang="en-US" i="1" dirty="0" smtClean="0"/>
              <a:t>, </a:t>
            </a:r>
            <a:r>
              <a:rPr lang="en-US" i="1" dirty="0" smtClean="0">
                <a:hlinkClick r:id="rId6" tooltip="Giuseppe Baretti"/>
              </a:rPr>
              <a:t>Giuseppe </a:t>
            </a:r>
            <a:r>
              <a:rPr lang="en-US" i="1" dirty="0" err="1" smtClean="0">
                <a:hlinkClick r:id="rId6" tooltip="Giuseppe Baretti"/>
              </a:rPr>
              <a:t>Baretti</a:t>
            </a:r>
            <a:r>
              <a:rPr lang="en-US" i="1" dirty="0" smtClean="0"/>
              <a:t>, </a:t>
            </a:r>
            <a:r>
              <a:rPr lang="en-US" i="1" dirty="0" smtClean="0">
                <a:hlinkClick r:id="rId7" tooltip="Henry Thrale"/>
              </a:rPr>
              <a:t>Henry Thrale</a:t>
            </a:r>
            <a:r>
              <a:rPr lang="en-US" i="1" dirty="0" smtClean="0"/>
              <a:t>, </a:t>
            </a:r>
            <a:r>
              <a:rPr lang="en-US" i="1" dirty="0" smtClean="0">
                <a:hlinkClick r:id="rId8" tooltip="David Garrick"/>
              </a:rPr>
              <a:t>David Garrick</a:t>
            </a:r>
            <a:r>
              <a:rPr lang="en-US" i="1" dirty="0" smtClean="0"/>
              <a:t> and fellow artist </a:t>
            </a:r>
            <a:r>
              <a:rPr lang="en-US" i="1" dirty="0" smtClean="0">
                <a:hlinkClick r:id="rId9" tooltip="Angelica Kauffmann"/>
              </a:rPr>
              <a:t>Angelica Kauffmann</a:t>
            </a:r>
            <a:r>
              <a:rPr lang="en-US" i="1" dirty="0" smtClean="0"/>
              <a:t>.</a:t>
            </a:r>
            <a:r>
              <a:rPr lang="ru-RU" i="1" dirty="0" smtClean="0"/>
              <a:t> </a:t>
            </a:r>
            <a:r>
              <a:rPr lang="ru-RU" i="1" dirty="0" err="1" smtClean="0"/>
              <a:t>Because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i="1" dirty="0" err="1" smtClean="0"/>
              <a:t>his</a:t>
            </a:r>
            <a:r>
              <a:rPr lang="ru-RU" i="1" dirty="0" smtClean="0"/>
              <a:t> </a:t>
            </a:r>
            <a:r>
              <a:rPr lang="ru-RU" i="1" dirty="0" err="1" smtClean="0"/>
              <a:t>popularity</a:t>
            </a:r>
            <a:r>
              <a:rPr lang="ru-RU" i="1" dirty="0" smtClean="0"/>
              <a:t> </a:t>
            </a:r>
            <a:r>
              <a:rPr lang="ru-RU" i="1" dirty="0" err="1" smtClean="0"/>
              <a:t>as</a:t>
            </a:r>
            <a:r>
              <a:rPr lang="ru-RU" i="1" dirty="0" smtClean="0"/>
              <a:t> </a:t>
            </a:r>
            <a:r>
              <a:rPr lang="ru-RU" i="1" dirty="0" err="1" smtClean="0"/>
              <a:t>a</a:t>
            </a:r>
            <a:r>
              <a:rPr lang="ru-RU" i="1" dirty="0" smtClean="0"/>
              <a:t> </a:t>
            </a:r>
            <a:r>
              <a:rPr lang="ru-RU" i="1" dirty="0" err="1" smtClean="0"/>
              <a:t>portrait</a:t>
            </a:r>
            <a:r>
              <a:rPr lang="ru-RU" i="1" dirty="0" smtClean="0"/>
              <a:t> </a:t>
            </a:r>
            <a:r>
              <a:rPr lang="ru-RU" i="1" dirty="0" err="1" smtClean="0"/>
              <a:t>painter</a:t>
            </a:r>
            <a:r>
              <a:rPr lang="ru-RU" i="1" dirty="0" smtClean="0"/>
              <a:t>, </a:t>
            </a:r>
            <a:r>
              <a:rPr lang="ru-RU" i="1" dirty="0" err="1" smtClean="0"/>
              <a:t>Reynolds</a:t>
            </a:r>
            <a:r>
              <a:rPr lang="ru-RU" i="1" dirty="0" smtClean="0"/>
              <a:t> </a:t>
            </a:r>
            <a:r>
              <a:rPr lang="ru-RU" i="1" dirty="0" err="1" smtClean="0"/>
              <a:t>enjoyed</a:t>
            </a:r>
            <a:r>
              <a:rPr lang="ru-RU" i="1" dirty="0" smtClean="0"/>
              <a:t> </a:t>
            </a:r>
            <a:r>
              <a:rPr lang="ru-RU" i="1" dirty="0" err="1" smtClean="0"/>
              <a:t>constant</a:t>
            </a:r>
            <a:r>
              <a:rPr lang="ru-RU" i="1" dirty="0" smtClean="0"/>
              <a:t> </a:t>
            </a:r>
            <a:r>
              <a:rPr lang="ru-RU" i="1" dirty="0" err="1" smtClean="0"/>
              <a:t>interaction</a:t>
            </a:r>
            <a:r>
              <a:rPr lang="ru-RU" i="1" dirty="0" smtClean="0"/>
              <a:t> </a:t>
            </a:r>
            <a:r>
              <a:rPr lang="ru-RU" i="1" dirty="0" err="1" smtClean="0"/>
              <a:t>with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/>
              <a:t>wealthy</a:t>
            </a:r>
            <a:r>
              <a:rPr lang="ru-RU" i="1" dirty="0" smtClean="0"/>
              <a:t> </a:t>
            </a:r>
            <a:r>
              <a:rPr lang="ru-RU" i="1" dirty="0" err="1" smtClean="0"/>
              <a:t>and</a:t>
            </a:r>
            <a:r>
              <a:rPr lang="ru-RU" i="1" dirty="0" smtClean="0"/>
              <a:t> </a:t>
            </a:r>
            <a:r>
              <a:rPr lang="ru-RU" i="1" dirty="0" err="1" smtClean="0"/>
              <a:t>famous</a:t>
            </a:r>
            <a:r>
              <a:rPr lang="ru-RU" i="1" dirty="0" smtClean="0"/>
              <a:t> </a:t>
            </a:r>
            <a:r>
              <a:rPr lang="ru-RU" i="1" dirty="0" err="1" smtClean="0"/>
              <a:t>men</a:t>
            </a:r>
            <a:r>
              <a:rPr lang="ru-RU" i="1" dirty="0" smtClean="0"/>
              <a:t> </a:t>
            </a:r>
            <a:r>
              <a:rPr lang="ru-RU" i="1" dirty="0" err="1" smtClean="0"/>
              <a:t>and</a:t>
            </a:r>
            <a:r>
              <a:rPr lang="ru-RU" i="1" dirty="0" smtClean="0"/>
              <a:t> </a:t>
            </a:r>
            <a:r>
              <a:rPr lang="ru-RU" i="1" dirty="0" err="1" smtClean="0"/>
              <a:t>women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/>
              <a:t>day</a:t>
            </a:r>
            <a:r>
              <a:rPr lang="ru-RU" i="1" dirty="0" smtClean="0"/>
              <a:t>, </a:t>
            </a:r>
            <a:r>
              <a:rPr lang="ru-RU" i="1" dirty="0" err="1" smtClean="0"/>
              <a:t>and</a:t>
            </a:r>
            <a:r>
              <a:rPr lang="ru-RU" i="1" dirty="0" smtClean="0"/>
              <a:t> </a:t>
            </a:r>
            <a:r>
              <a:rPr lang="ru-RU" i="1" dirty="0" err="1" smtClean="0"/>
              <a:t>it</a:t>
            </a:r>
            <a:r>
              <a:rPr lang="ru-RU" i="1" dirty="0" smtClean="0"/>
              <a:t> </a:t>
            </a:r>
            <a:r>
              <a:rPr lang="ru-RU" i="1" dirty="0" err="1" smtClean="0"/>
              <a:t>was</a:t>
            </a:r>
            <a:r>
              <a:rPr lang="ru-RU" i="1" dirty="0" smtClean="0"/>
              <a:t> </a:t>
            </a:r>
            <a:r>
              <a:rPr lang="ru-RU" i="1" dirty="0" err="1" smtClean="0"/>
              <a:t>he</a:t>
            </a:r>
            <a:r>
              <a:rPr lang="ru-RU" i="1" dirty="0" smtClean="0"/>
              <a:t> </a:t>
            </a:r>
            <a:r>
              <a:rPr lang="ru-RU" i="1" dirty="0" err="1" smtClean="0"/>
              <a:t>who</a:t>
            </a:r>
            <a:r>
              <a:rPr lang="ru-RU" i="1" dirty="0" smtClean="0"/>
              <a:t> </a:t>
            </a:r>
            <a:r>
              <a:rPr lang="ru-RU" i="1" dirty="0" err="1" smtClean="0"/>
              <a:t>first</a:t>
            </a:r>
            <a:r>
              <a:rPr lang="ru-RU" i="1" dirty="0" smtClean="0"/>
              <a:t> </a:t>
            </a:r>
            <a:r>
              <a:rPr lang="ru-RU" i="1" dirty="0" err="1" smtClean="0"/>
              <a:t>brought</a:t>
            </a:r>
            <a:r>
              <a:rPr lang="ru-RU" i="1" dirty="0" smtClean="0"/>
              <a:t> </a:t>
            </a:r>
            <a:r>
              <a:rPr lang="ru-RU" i="1" dirty="0" err="1" smtClean="0"/>
              <a:t>together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/>
              <a:t>famous</a:t>
            </a:r>
            <a:r>
              <a:rPr lang="ru-RU" i="1" dirty="0" smtClean="0"/>
              <a:t> </a:t>
            </a:r>
            <a:r>
              <a:rPr lang="ru-RU" i="1" dirty="0" err="1" smtClean="0"/>
              <a:t>figures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"</a:t>
            </a:r>
            <a:r>
              <a:rPr lang="ru-RU" i="1" dirty="0" err="1" smtClean="0"/>
              <a:t>The</a:t>
            </a:r>
            <a:r>
              <a:rPr lang="ru-RU" i="1" dirty="0" smtClean="0"/>
              <a:t>" </a:t>
            </a:r>
            <a:r>
              <a:rPr lang="en-US" i="1" dirty="0" smtClean="0">
                <a:hlinkClick r:id="rId10" tooltip="The Club (dining club)"/>
              </a:rPr>
              <a:t>Club</a:t>
            </a:r>
            <a:r>
              <a:rPr lang="en-US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With his rival </a:t>
            </a:r>
            <a:r>
              <a:rPr lang="en-US" i="1" dirty="0" smtClean="0">
                <a:hlinkClick r:id="rId2" tooltip="Thomas Gainsborough"/>
              </a:rPr>
              <a:t>Thomas Gainsborough</a:t>
            </a:r>
            <a:r>
              <a:rPr lang="en-US" i="1" dirty="0" smtClean="0"/>
              <a:t>, Reynolds was the dominant English portraitist of 'the Age of Johnson'.</a:t>
            </a:r>
            <a:r>
              <a:rPr lang="ru-RU" i="1" dirty="0" smtClean="0"/>
              <a:t> </a:t>
            </a:r>
            <a:r>
              <a:rPr lang="ru-RU" i="1" dirty="0" err="1" smtClean="0"/>
              <a:t>It</a:t>
            </a:r>
            <a:r>
              <a:rPr lang="ru-RU" i="1" dirty="0" smtClean="0"/>
              <a:t> </a:t>
            </a:r>
            <a:r>
              <a:rPr lang="ru-RU" i="1" dirty="0" err="1" smtClean="0"/>
              <a:t>is</a:t>
            </a:r>
            <a:r>
              <a:rPr lang="ru-RU" i="1" dirty="0" smtClean="0"/>
              <a:t> </a:t>
            </a:r>
            <a:r>
              <a:rPr lang="ru-RU" i="1" dirty="0" err="1" smtClean="0"/>
              <a:t>said</a:t>
            </a:r>
            <a:r>
              <a:rPr lang="ru-RU" i="1" dirty="0" smtClean="0"/>
              <a:t> </a:t>
            </a:r>
            <a:r>
              <a:rPr lang="ru-RU" i="1" dirty="0" err="1" smtClean="0"/>
              <a:t>that</a:t>
            </a:r>
            <a:r>
              <a:rPr lang="ru-RU" i="1" dirty="0" smtClean="0"/>
              <a:t> </a:t>
            </a:r>
            <a:r>
              <a:rPr lang="ru-RU" i="1" dirty="0" err="1" smtClean="0"/>
              <a:t>in</a:t>
            </a:r>
            <a:r>
              <a:rPr lang="ru-RU" i="1" dirty="0" smtClean="0"/>
              <a:t> </a:t>
            </a:r>
            <a:r>
              <a:rPr lang="ru-RU" i="1" dirty="0" err="1" smtClean="0"/>
              <a:t>his</a:t>
            </a:r>
            <a:r>
              <a:rPr lang="ru-RU" i="1" dirty="0" smtClean="0"/>
              <a:t> </a:t>
            </a:r>
            <a:r>
              <a:rPr lang="ru-RU" i="1" dirty="0" err="1" smtClean="0"/>
              <a:t>long</a:t>
            </a:r>
            <a:r>
              <a:rPr lang="ru-RU" i="1" dirty="0" smtClean="0"/>
              <a:t> </a:t>
            </a:r>
            <a:r>
              <a:rPr lang="ru-RU" i="1" dirty="0" err="1" smtClean="0"/>
              <a:t>life</a:t>
            </a:r>
            <a:r>
              <a:rPr lang="ru-RU" i="1" dirty="0" smtClean="0"/>
              <a:t> </a:t>
            </a:r>
            <a:r>
              <a:rPr lang="ru-RU" i="1" dirty="0" err="1" smtClean="0"/>
              <a:t>he</a:t>
            </a:r>
            <a:r>
              <a:rPr lang="ru-RU" i="1" dirty="0" smtClean="0"/>
              <a:t> </a:t>
            </a:r>
            <a:r>
              <a:rPr lang="ru-RU" i="1" dirty="0" err="1" smtClean="0"/>
              <a:t>painted</a:t>
            </a:r>
            <a:r>
              <a:rPr lang="ru-RU" i="1" dirty="0" smtClean="0"/>
              <a:t> </a:t>
            </a:r>
            <a:r>
              <a:rPr lang="ru-RU" i="1" dirty="0" err="1" smtClean="0"/>
              <a:t>as</a:t>
            </a:r>
            <a:r>
              <a:rPr lang="ru-RU" i="1" dirty="0" smtClean="0"/>
              <a:t> </a:t>
            </a:r>
            <a:r>
              <a:rPr lang="ru-RU" i="1" dirty="0" err="1" smtClean="0"/>
              <a:t>many</a:t>
            </a:r>
            <a:r>
              <a:rPr lang="ru-RU" i="1" dirty="0" smtClean="0"/>
              <a:t> </a:t>
            </a:r>
            <a:r>
              <a:rPr lang="ru-RU" i="1" dirty="0" err="1" smtClean="0"/>
              <a:t>as</a:t>
            </a:r>
            <a:r>
              <a:rPr lang="ru-RU" i="1" dirty="0" smtClean="0"/>
              <a:t> </a:t>
            </a:r>
            <a:r>
              <a:rPr lang="ru-RU" i="1" dirty="0" err="1" smtClean="0"/>
              <a:t>three</a:t>
            </a:r>
            <a:r>
              <a:rPr lang="ru-RU" i="1" dirty="0" smtClean="0"/>
              <a:t> </a:t>
            </a:r>
            <a:r>
              <a:rPr lang="ru-RU" i="1" dirty="0" err="1" smtClean="0"/>
              <a:t>thousand</a:t>
            </a:r>
            <a:r>
              <a:rPr lang="ru-RU" i="1" dirty="0" smtClean="0"/>
              <a:t> </a:t>
            </a:r>
            <a:r>
              <a:rPr lang="ru-RU" i="1" dirty="0" err="1" smtClean="0"/>
              <a:t>portraits</a:t>
            </a:r>
            <a:r>
              <a:rPr lang="ru-RU" i="1" dirty="0" smtClean="0"/>
              <a:t>. </a:t>
            </a:r>
            <a:r>
              <a:rPr lang="ru-RU" i="1" dirty="0" err="1" smtClean="0"/>
              <a:t>In</a:t>
            </a:r>
            <a:r>
              <a:rPr lang="ru-RU" i="1" dirty="0" smtClean="0"/>
              <a:t> 1789 </a:t>
            </a:r>
            <a:r>
              <a:rPr lang="ru-RU" i="1" dirty="0" err="1" smtClean="0"/>
              <a:t>he</a:t>
            </a:r>
            <a:r>
              <a:rPr lang="ru-RU" i="1" dirty="0" smtClean="0"/>
              <a:t> </a:t>
            </a:r>
            <a:r>
              <a:rPr lang="ru-RU" i="1" dirty="0" err="1" smtClean="0"/>
              <a:t>lost</a:t>
            </a:r>
            <a:r>
              <a:rPr lang="ru-RU" i="1" dirty="0" smtClean="0"/>
              <a:t>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/>
              <a:t>sight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 </a:t>
            </a:r>
            <a:r>
              <a:rPr lang="ru-RU" i="1" dirty="0" err="1" smtClean="0"/>
              <a:t>his</a:t>
            </a:r>
            <a:r>
              <a:rPr lang="ru-RU" i="1" dirty="0" smtClean="0"/>
              <a:t> </a:t>
            </a:r>
            <a:r>
              <a:rPr lang="ru-RU" i="1" dirty="0" err="1" smtClean="0"/>
              <a:t>left</a:t>
            </a:r>
            <a:r>
              <a:rPr lang="ru-RU" i="1" dirty="0" smtClean="0"/>
              <a:t> </a:t>
            </a:r>
            <a:r>
              <a:rPr lang="ru-RU" i="1" dirty="0" err="1" smtClean="0"/>
              <a:t>eye</a:t>
            </a:r>
            <a:r>
              <a:rPr lang="ru-RU" i="1" dirty="0" smtClean="0"/>
              <a:t>, </a:t>
            </a:r>
            <a:r>
              <a:rPr lang="ru-RU" i="1" dirty="0" err="1" smtClean="0"/>
              <a:t>which</a:t>
            </a:r>
            <a:r>
              <a:rPr lang="ru-RU" i="1" dirty="0" smtClean="0"/>
              <a:t> </a:t>
            </a:r>
            <a:r>
              <a:rPr lang="ru-RU" i="1" dirty="0" err="1" smtClean="0"/>
              <a:t>finally</a:t>
            </a:r>
            <a:r>
              <a:rPr lang="ru-RU" i="1" dirty="0" smtClean="0"/>
              <a:t> </a:t>
            </a:r>
            <a:r>
              <a:rPr lang="ru-RU" i="1" dirty="0" err="1" smtClean="0"/>
              <a:t>forced</a:t>
            </a:r>
            <a:r>
              <a:rPr lang="ru-RU" i="1" dirty="0" smtClean="0"/>
              <a:t> </a:t>
            </a:r>
            <a:r>
              <a:rPr lang="ru-RU" i="1" dirty="0" err="1" smtClean="0"/>
              <a:t>him</a:t>
            </a:r>
            <a:r>
              <a:rPr lang="ru-RU" i="1" dirty="0" smtClean="0"/>
              <a:t> </a:t>
            </a:r>
            <a:r>
              <a:rPr lang="ru-RU" i="1" dirty="0" err="1" smtClean="0"/>
              <a:t>into</a:t>
            </a:r>
            <a:r>
              <a:rPr lang="ru-RU" i="1" dirty="0" smtClean="0"/>
              <a:t> </a:t>
            </a:r>
            <a:r>
              <a:rPr lang="ru-RU" i="1" dirty="0" err="1" smtClean="0"/>
              <a:t>retirement</a:t>
            </a:r>
            <a:r>
              <a:rPr lang="ru-RU" i="1" dirty="0" smtClean="0"/>
              <a:t>. </a:t>
            </a:r>
            <a:r>
              <a:rPr lang="ru-RU" i="1" dirty="0" err="1" smtClean="0"/>
              <a:t>In</a:t>
            </a:r>
            <a:r>
              <a:rPr lang="ru-RU" i="1" dirty="0" smtClean="0"/>
              <a:t> 1791 </a:t>
            </a:r>
            <a:r>
              <a:rPr lang="en-US" i="1" dirty="0" smtClean="0">
                <a:hlinkClick r:id="rId3" tooltip="James Boswell"/>
              </a:rPr>
              <a:t>James Boswell</a:t>
            </a:r>
            <a:r>
              <a:rPr lang="en-US" i="1" dirty="0" smtClean="0"/>
              <a:t> dedicated his </a:t>
            </a:r>
            <a:r>
              <a:rPr lang="en-US" i="1" dirty="0" smtClean="0">
                <a:hlinkClick r:id="rId4" tooltip="Life of Samuel Johnson"/>
              </a:rPr>
              <a:t>Life of Samuel Johnson</a:t>
            </a:r>
            <a:r>
              <a:rPr lang="en-US" i="1" dirty="0" smtClean="0"/>
              <a:t> to Reynolds.</a:t>
            </a:r>
            <a:endParaRPr lang="ru-RU" dirty="0" smtClean="0"/>
          </a:p>
          <a:p>
            <a:r>
              <a:rPr lang="en-US" i="1" dirty="0" smtClean="0"/>
              <a:t>Reynolds died on 23 February 1792 in his house in </a:t>
            </a:r>
            <a:r>
              <a:rPr lang="en-US" i="1" dirty="0" smtClean="0">
                <a:hlinkClick r:id="rId5" tooltip="Leicester Fields"/>
              </a:rPr>
              <a:t>Leicester Fields</a:t>
            </a:r>
            <a:r>
              <a:rPr lang="en-US" i="1" dirty="0" smtClean="0"/>
              <a:t>, London. </a:t>
            </a:r>
            <a:r>
              <a:rPr lang="ru-RU" i="1" dirty="0" err="1" smtClean="0"/>
              <a:t>He</a:t>
            </a:r>
            <a:r>
              <a:rPr lang="ru-RU" i="1" dirty="0" smtClean="0"/>
              <a:t> </a:t>
            </a:r>
            <a:r>
              <a:rPr lang="ru-RU" i="1" dirty="0" err="1" smtClean="0"/>
              <a:t>is</a:t>
            </a:r>
            <a:r>
              <a:rPr lang="ru-RU" i="1" dirty="0" smtClean="0"/>
              <a:t> </a:t>
            </a:r>
            <a:r>
              <a:rPr lang="ru-RU" i="1" dirty="0" err="1" smtClean="0"/>
              <a:t>buried</a:t>
            </a:r>
            <a:r>
              <a:rPr lang="ru-RU" i="1" dirty="0" smtClean="0"/>
              <a:t> </a:t>
            </a:r>
            <a:r>
              <a:rPr lang="ru-RU" i="1" dirty="0" err="1" smtClean="0"/>
              <a:t>in</a:t>
            </a:r>
            <a:r>
              <a:rPr lang="ru-RU" i="1" dirty="0" smtClean="0"/>
              <a:t> </a:t>
            </a:r>
            <a:r>
              <a:rPr lang="ru-RU" i="1" dirty="0" err="1" smtClean="0">
                <a:hlinkClick r:id="rId6" tooltip="St. Paul's Cathedral"/>
              </a:rPr>
              <a:t>St</a:t>
            </a:r>
            <a:r>
              <a:rPr lang="ru-RU" i="1" dirty="0" smtClean="0">
                <a:hlinkClick r:id="rId6" tooltip="St. Paul's Cathedral"/>
              </a:rPr>
              <a:t>. </a:t>
            </a:r>
            <a:r>
              <a:rPr lang="ru-RU" i="1" dirty="0" err="1" smtClean="0">
                <a:hlinkClick r:id="rId6" tooltip="St. Paul's Cathedral"/>
              </a:rPr>
              <a:t>Paul's</a:t>
            </a:r>
            <a:r>
              <a:rPr lang="ru-RU" i="1" dirty="0" smtClean="0">
                <a:hlinkClick r:id="rId6" tooltip="St. Paul's Cathedral"/>
              </a:rPr>
              <a:t> </a:t>
            </a:r>
            <a:r>
              <a:rPr lang="ru-RU" i="1" dirty="0" err="1" smtClean="0">
                <a:hlinkClick r:id="rId6" tooltip="St. Paul's Cathedral"/>
              </a:rPr>
              <a:t>Cathedral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399032"/>
          </a:xfrm>
        </p:spPr>
        <p:txBody>
          <a:bodyPr>
            <a:normAutofit/>
          </a:bodyPr>
          <a:lstStyle/>
          <a:p>
            <a:r>
              <a:rPr lang="en-US" sz="3250" dirty="0" smtClean="0">
                <a:hlinkClick r:id="rId2" tooltip="Category:Robert Clive, 1st Baron Clive"/>
              </a:rPr>
              <a:t>George Clive</a:t>
            </a:r>
            <a:r>
              <a:rPr lang="en-US" sz="3250" dirty="0" smtClean="0"/>
              <a:t> and his family with an Indian maid, painted 1765.</a:t>
            </a:r>
            <a:endParaRPr lang="ru-RU" sz="325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60369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9429816" cy="1643074"/>
          </a:xfrm>
        </p:spPr>
        <p:txBody>
          <a:bodyPr>
            <a:normAutofit fontScale="90000"/>
          </a:bodyPr>
          <a:lstStyle/>
          <a:p>
            <a:r>
              <a:rPr lang="en-US" sz="3400" i="1" dirty="0" smtClean="0"/>
              <a:t>Colonel </a:t>
            </a:r>
            <a:r>
              <a:rPr lang="en-US" sz="3400" i="1" dirty="0" err="1" smtClean="0"/>
              <a:t>Acland</a:t>
            </a:r>
            <a:r>
              <a:rPr lang="en-US" sz="3400" i="1" dirty="0" smtClean="0"/>
              <a:t> and Lord Sydney, 'The Archers'</a:t>
            </a:r>
            <a:r>
              <a:rPr lang="en-US" sz="3400" dirty="0" smtClean="0"/>
              <a:t>, by </a:t>
            </a:r>
            <a:r>
              <a:rPr lang="en-US" sz="3400" dirty="0" smtClean="0">
                <a:hlinkClick r:id="rId2" tooltip="Joshua Reynolds"/>
              </a:rPr>
              <a:t>Joshua Reynolds</a:t>
            </a:r>
            <a:r>
              <a:rPr lang="en-US" sz="3400" dirty="0" smtClean="0"/>
              <a:t>, 1769</a:t>
            </a:r>
            <a:r>
              <a:rPr lang="en-US" sz="3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1"/>
            <a:ext cx="444763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15058" y="2714620"/>
            <a:ext cx="292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Features MP Colonel John Dyke </a:t>
            </a:r>
            <a:r>
              <a:rPr lang="en-US" dirty="0" err="1" smtClean="0"/>
              <a:t>Acland</a:t>
            </a:r>
            <a:r>
              <a:rPr lang="en-US" dirty="0" smtClean="0"/>
              <a:t> (1746 -1778) and diplomat Dudley Alexander Sydney Cosby (1732-1774).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747596"/>
            <a:ext cx="86746" cy="11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-9521"/>
            <a:ext cx="4143404" cy="686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786314" y="5000636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Jane, Countess of Harrington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3367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585789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Schwestern</a:t>
            </a:r>
            <a:r>
              <a:rPr lang="en-US" dirty="0" smtClean="0"/>
              <a:t> </a:t>
            </a:r>
            <a:r>
              <a:rPr lang="en-US" dirty="0" err="1" smtClean="0"/>
              <a:t>Waldegrave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</TotalTime>
  <Words>528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Joshua Reynolds </vt:lpstr>
      <vt:lpstr>Sir Joshua Reynolds   (16 July 1723 – 23 February 1792) </vt:lpstr>
      <vt:lpstr>Слайд 3</vt:lpstr>
      <vt:lpstr>Слайд 4</vt:lpstr>
      <vt:lpstr>Слайд 5</vt:lpstr>
      <vt:lpstr>George Clive and his family with an Indian maid, painted 1765.</vt:lpstr>
      <vt:lpstr>Colonel Acland and Lord Sydney, 'The Archers', by Joshua Reynolds, 1769. </vt:lpstr>
      <vt:lpstr>Слайд 8</vt:lpstr>
      <vt:lpstr>Слайд 9</vt:lpstr>
      <vt:lpstr>Слайд 10</vt:lpstr>
      <vt:lpstr>Слайд 11</vt:lpstr>
    </vt:vector>
  </TitlesOfParts>
  <Company>Гламурные девочки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 Reynolds </dc:title>
  <dc:creator>Алёна</dc:creator>
  <cp:lastModifiedBy>Алёна</cp:lastModifiedBy>
  <cp:revision>5</cp:revision>
  <dcterms:created xsi:type="dcterms:W3CDTF">2009-02-10T20:07:19Z</dcterms:created>
  <dcterms:modified xsi:type="dcterms:W3CDTF">2009-02-10T20:48:38Z</dcterms:modified>
</cp:coreProperties>
</file>